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2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6DBCB-383B-4FB3-AA7E-77D10F68CC2D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узор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5875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357818" y="1071546"/>
            <a:ext cx="3286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 smtClean="0"/>
          </a:p>
          <a:p>
            <a:pPr algn="ctr"/>
            <a:r>
              <a:rPr lang="ru-RU" sz="1200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МБОУ «</a:t>
            </a:r>
            <a:r>
              <a:rPr lang="ru-RU" sz="1200" b="1" dirty="0" err="1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Старокиреметская</a:t>
            </a:r>
            <a:r>
              <a:rPr lang="ru-RU" sz="1200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НОШ» </a:t>
            </a:r>
            <a:r>
              <a:rPr lang="ru-RU" sz="1200" b="1" dirty="0" err="1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Аксубаевского</a:t>
            </a:r>
            <a:r>
              <a:rPr lang="ru-RU" sz="1200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муниципального района РТ</a:t>
            </a:r>
            <a:endParaRPr lang="ru-RU" sz="1200" b="1" dirty="0">
              <a:solidFill>
                <a:srgbClr val="FFFF00"/>
              </a:solidFill>
              <a:latin typeface="Cambria Math" pitchFamily="18" charset="0"/>
              <a:ea typeface="Cambria Math" pitchFamily="18" charset="0"/>
            </a:endParaRPr>
          </a:p>
        </p:txBody>
      </p:sp>
      <p:pic>
        <p:nvPicPr>
          <p:cNvPr id="13" name="Рисунок 12" descr="тат диктант яз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0166" y="2643182"/>
            <a:ext cx="5000660" cy="37504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Солнце 18"/>
          <p:cNvSpPr/>
          <p:nvPr/>
        </p:nvSpPr>
        <p:spPr>
          <a:xfrm>
            <a:off x="1357290" y="214290"/>
            <a:ext cx="2357454" cy="2357454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rgbClr val="FF0000"/>
                </a:solidFill>
                <a:latin typeface="Century Schoolbook" pitchFamily="18" charset="0"/>
              </a:rPr>
              <a:t>сентябрь</a:t>
            </a:r>
            <a:endParaRPr lang="ru-RU" sz="1000" b="1" dirty="0">
              <a:solidFill>
                <a:srgbClr val="FF0000"/>
              </a:solidFill>
              <a:latin typeface="Century Schoolbook" pitchFamily="18" charset="0"/>
            </a:endParaRPr>
          </a:p>
        </p:txBody>
      </p:sp>
      <p:pic>
        <p:nvPicPr>
          <p:cNvPr id="5" name="Рисунок 4" descr="НШ фото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2066" y="357166"/>
            <a:ext cx="3357442" cy="18573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 descr="логотип год родного языка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072454" y="0"/>
            <a:ext cx="1071546" cy="1071546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6858016" y="2928934"/>
            <a:ext cx="207623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i="1" dirty="0" smtClean="0">
                <a:solidFill>
                  <a:srgbClr val="00B050"/>
                </a:solidFill>
              </a:rPr>
              <a:t>Участие во Всемирной акции «</a:t>
            </a:r>
            <a:r>
              <a:rPr lang="ru-RU" sz="1200" b="1" i="1" dirty="0" err="1" smtClean="0">
                <a:solidFill>
                  <a:srgbClr val="00B050"/>
                </a:solidFill>
              </a:rPr>
              <a:t>Татарча</a:t>
            </a:r>
            <a:r>
              <a:rPr lang="ru-RU" sz="1200" b="1" i="1" dirty="0" smtClean="0">
                <a:solidFill>
                  <a:srgbClr val="00B050"/>
                </a:solidFill>
              </a:rPr>
              <a:t> диктант</a:t>
            </a:r>
            <a:r>
              <a:rPr lang="ru-RU" sz="1200" b="1" i="1" dirty="0" smtClean="0">
                <a:solidFill>
                  <a:srgbClr val="00B050"/>
                </a:solidFill>
              </a:rPr>
              <a:t>»</a:t>
            </a:r>
            <a:r>
              <a:rPr lang="ru-RU" sz="1200" dirty="0" smtClean="0"/>
              <a:t> </a:t>
            </a:r>
            <a:endParaRPr lang="ru-RU" sz="1200" dirty="0" smtClean="0"/>
          </a:p>
          <a:p>
            <a:endParaRPr lang="ru-RU" sz="1200" dirty="0" smtClean="0">
              <a:solidFill>
                <a:srgbClr val="FF0000"/>
              </a:solidFill>
            </a:endParaRPr>
          </a:p>
          <a:p>
            <a:r>
              <a:rPr lang="ru-RU" sz="1200" dirty="0" smtClean="0">
                <a:solidFill>
                  <a:srgbClr val="FF0000"/>
                </a:solidFill>
              </a:rPr>
              <a:t>10 </a:t>
            </a:r>
            <a:r>
              <a:rPr lang="ru-RU" sz="1200" dirty="0" smtClean="0">
                <a:solidFill>
                  <a:srgbClr val="FF0000"/>
                </a:solidFill>
              </a:rPr>
              <a:t>сентября 2021 года </a:t>
            </a:r>
            <a:r>
              <a:rPr lang="ru-RU" sz="1200" dirty="0" err="1" smtClean="0">
                <a:solidFill>
                  <a:srgbClr val="FF0000"/>
                </a:solidFill>
              </a:rPr>
              <a:t>Старокиреметская</a:t>
            </a:r>
            <a:r>
              <a:rPr lang="ru-RU" sz="1200" dirty="0" smtClean="0">
                <a:solidFill>
                  <a:srgbClr val="FF0000"/>
                </a:solidFill>
              </a:rPr>
              <a:t> НОШ для жителей села стала </a:t>
            </a:r>
            <a:r>
              <a:rPr lang="ru-RU" sz="1200" dirty="0" smtClean="0">
                <a:solidFill>
                  <a:srgbClr val="FF0000"/>
                </a:solidFill>
              </a:rPr>
              <a:t>площадкой Всемирной образовательной </a:t>
            </a:r>
            <a:r>
              <a:rPr lang="ru-RU" sz="1200" dirty="0" smtClean="0">
                <a:solidFill>
                  <a:srgbClr val="FF0000"/>
                </a:solidFill>
              </a:rPr>
              <a:t>акции «</a:t>
            </a:r>
            <a:r>
              <a:rPr lang="ru-RU" sz="1200" dirty="0" err="1" smtClean="0">
                <a:solidFill>
                  <a:srgbClr val="FF0000"/>
                </a:solidFill>
              </a:rPr>
              <a:t>Татарча</a:t>
            </a:r>
            <a:r>
              <a:rPr lang="ru-RU" sz="1200" dirty="0" smtClean="0">
                <a:solidFill>
                  <a:srgbClr val="FF0000"/>
                </a:solidFill>
              </a:rPr>
              <a:t> диктант»</a:t>
            </a:r>
            <a:endParaRPr lang="ru-RU" sz="1200" b="1" i="1" dirty="0">
              <a:solidFill>
                <a:srgbClr val="FF0000"/>
              </a:solidFill>
              <a:latin typeface="Book Antiqua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143</TotalTime>
  <Words>36</Words>
  <Application>Microsoft Office PowerPoint</Application>
  <PresentationFormat>Экран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15</cp:revision>
  <dcterms:created xsi:type="dcterms:W3CDTF">2021-06-03T07:39:14Z</dcterms:created>
  <dcterms:modified xsi:type="dcterms:W3CDTF">2021-09-14T05:48:52Z</dcterms:modified>
</cp:coreProperties>
</file>